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8" r:id="rId13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65904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6634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669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2796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27581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2002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7135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56397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47553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41128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3086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6FE0D-8E9C-4BF2-B46A-E5283AB190E6}" type="datetimeFigureOut">
              <a:rPr lang="lv-LV" smtClean="0"/>
              <a:t>22.01.2015.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6E895-A2BE-4BDB-B1F3-985DBD3303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1548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v-LV" sz="6600" dirty="0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«</a:t>
            </a:r>
            <a:r>
              <a:rPr lang="lv-LV" sz="6600" b="1" dirty="0" err="1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The</a:t>
            </a:r>
            <a:r>
              <a:rPr lang="lv-LV" sz="6600" b="1" dirty="0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lv-LV" sz="6600" b="1" dirty="0" err="1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World</a:t>
            </a:r>
            <a:r>
              <a:rPr lang="lv-LV" sz="6600" b="1" dirty="0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lv-LV" sz="6600" b="1" dirty="0" err="1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</a:t>
            </a:r>
            <a:r>
              <a:rPr lang="lv-LV" sz="6600" b="1" dirty="0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lv-LV" sz="6600" b="1" dirty="0" err="1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Languages</a:t>
            </a:r>
            <a:r>
              <a:rPr lang="lv-LV" sz="6600" b="1" dirty="0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»</a:t>
            </a:r>
            <a:endParaRPr lang="lv-LV" sz="6600" b="1" dirty="0">
              <a:solidFill>
                <a:srgbClr val="7030A0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v-LV" sz="3200" dirty="0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30.06. 2014 – </a:t>
            </a:r>
            <a:r>
              <a:rPr lang="lv-LV" sz="3200" dirty="0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11.07.2014</a:t>
            </a:r>
            <a:endParaRPr lang="lv-LV" sz="3200" dirty="0" smtClean="0">
              <a:solidFill>
                <a:srgbClr val="7030A0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960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8694"/>
            <a:ext cx="9065741" cy="679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7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48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849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8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" y="0"/>
            <a:ext cx="10314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2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29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1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30748" y="-279743"/>
            <a:ext cx="8092304" cy="606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42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17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61452" y="-321790"/>
            <a:ext cx="8356257" cy="557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20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378" y="365125"/>
            <a:ext cx="9747422" cy="5714399"/>
          </a:xfrm>
        </p:spPr>
        <p:txBody>
          <a:bodyPr>
            <a:normAutofit/>
          </a:bodyPr>
          <a:lstStyle/>
          <a:p>
            <a:pPr algn="ctr"/>
            <a:r>
              <a:rPr lang="lv-LV" sz="6000" dirty="0" smtClean="0">
                <a:solidFill>
                  <a:srgbClr val="7030A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Paldies par uzmanību!</a:t>
            </a:r>
            <a:endParaRPr lang="lv-LV" sz="6000" dirty="0">
              <a:solidFill>
                <a:srgbClr val="7030A0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048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15</Words>
  <Application>Microsoft Office PowerPoint</Application>
  <PresentationFormat>Widescreen</PresentationFormat>
  <Paragraphs>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Adobe Devanagari</vt:lpstr>
      <vt:lpstr>Arial</vt:lpstr>
      <vt:lpstr>Calibri</vt:lpstr>
      <vt:lpstr>Calibri Light</vt:lpstr>
      <vt:lpstr>Office Theme</vt:lpstr>
      <vt:lpstr>«The World of Languages»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Paldies par uzmanību!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«The World of Languages»</dc:title>
  <dc:creator>Ilze Ontuzāne</dc:creator>
  <cp:lastModifiedBy>Ilze Ontuzāne</cp:lastModifiedBy>
  <cp:revision>6</cp:revision>
  <dcterms:created xsi:type="dcterms:W3CDTF">2015-01-21T09:31:33Z</dcterms:created>
  <dcterms:modified xsi:type="dcterms:W3CDTF">2015-01-22T06:34:35Z</dcterms:modified>
</cp:coreProperties>
</file>